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257" r:id="rId3"/>
    <p:sldId id="262" r:id="rId4"/>
    <p:sldId id="263" r:id="rId5"/>
    <p:sldId id="260" r:id="rId6"/>
    <p:sldId id="261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28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831F8-6BD5-4F8C-9866-B1810F604280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4ED3B-488E-4668-B051-3FDB538FFDB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3743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http://www.businessinsider.com/biggest-product-failures-in-business-history-2014-7#1989-1992--pepsi-am-and-crystal-4</a:t>
            </a:r>
          </a:p>
          <a:p>
            <a:r>
              <a:rPr lang="ro-RO" dirty="0" smtClean="0"/>
              <a:t>http://www.businessinsider.com/biggest-product-failures-in-business-history-2014-7#1993--apple-newton-7</a:t>
            </a:r>
          </a:p>
          <a:p>
            <a:r>
              <a:rPr lang="ro-RO" dirty="0" smtClean="0"/>
              <a:t>http://www.businessinsider.com/biggest-product-failures-in-business-history-2014-7#1996--mcdonalds-arch-deluxe-9</a:t>
            </a:r>
          </a:p>
          <a:p>
            <a:r>
              <a:rPr lang="ro-RO" dirty="0" smtClean="0"/>
              <a:t>http://www.businessinsider.com/biggest-product-failures-in-business-history-2014-7#1997--orbitz-soda-10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4ED3B-488E-4668-B051-3FDB538FFDB9}" type="slidenum">
              <a:rPr lang="ro-RO" smtClean="0"/>
              <a:pPr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19223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http://time.com/92765/10-best-selling-products-ever/</a:t>
            </a:r>
          </a:p>
          <a:p>
            <a:r>
              <a:rPr lang="ro-RO" dirty="0" smtClean="0"/>
              <a:t>http://www.cracked.com/article_20025_5-world-famous-products-that-are-shameless-rip-offs.html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4ED3B-488E-4668-B051-3FDB538FFDB9}" type="slidenum">
              <a:rPr lang="ro-RO" smtClean="0"/>
              <a:pPr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85032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http://www.brightlinkprep.com/fulbright-pakistan-interview-experience-3-2014/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4ED3B-488E-4668-B051-3FDB538FFDB9}" type="slidenum">
              <a:rPr lang="ro-RO" smtClean="0"/>
              <a:pPr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94710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2056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75733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879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1347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019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98657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6031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5822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549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1303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0957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FC2D5-F617-4002-A1AF-D842B1AF7658}" type="datetimeFigureOut">
              <a:rPr lang="ro-RO" smtClean="0"/>
              <a:pPr/>
              <a:t>27.05.2016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D4E91-EAC0-4710-BBB9-EB200316D189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3255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01:  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Social </a:t>
            </a:r>
            <a:r>
              <a:rPr lang="it-IT" sz="1400" dirty="0" err="1" smtClean="0">
                <a:solidFill>
                  <a:schemeClr val="bg1"/>
                </a:solidFill>
                <a:latin typeface="+mj-lt"/>
              </a:rPr>
              <a:t>Entrepreneurship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/>
          <a:lstStyle/>
          <a:p>
            <a:pPr>
              <a:defRPr/>
            </a:pPr>
            <a:r>
              <a:rPr lang="en-US" sz="4200" b="1" dirty="0"/>
              <a:t>Social Entrepreneurship Course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it-IT" sz="2400" b="1" dirty="0" smtClean="0"/>
              <a:t>Unit </a:t>
            </a:r>
            <a:r>
              <a:rPr lang="it-IT" sz="2400" b="1" dirty="0" smtClean="0"/>
              <a:t>2</a:t>
            </a:r>
            <a:br>
              <a:rPr lang="it-IT" sz="2400" b="1" dirty="0" smtClean="0"/>
            </a:br>
            <a:r>
              <a:rPr lang="it-IT" sz="2400" b="1" dirty="0"/>
              <a:t>Value </a:t>
            </a:r>
            <a:r>
              <a:rPr lang="it-IT" sz="2400" b="1" dirty="0" err="1"/>
              <a:t>Proposition</a:t>
            </a:r>
            <a:r>
              <a:rPr lang="it-IT" sz="2400" b="1" dirty="0"/>
              <a:t> </a:t>
            </a:r>
            <a:r>
              <a:rPr lang="it-IT" sz="2400" b="1" dirty="0" err="1"/>
              <a:t>Structure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Canvas bag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Competitors</a:t>
            </a:r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u="sng" dirty="0" err="1">
                <a:solidFill>
                  <a:prstClr val="black"/>
                </a:solidFill>
              </a:rPr>
              <a:t>Sedra</a:t>
            </a:r>
            <a:r>
              <a:rPr lang="en-US" u="sng" dirty="0">
                <a:solidFill>
                  <a:prstClr val="black"/>
                </a:solidFill>
              </a:rPr>
              <a:t> Advertising </a:t>
            </a:r>
            <a:r>
              <a:rPr lang="en-US" dirty="0">
                <a:solidFill>
                  <a:prstClr val="black"/>
                </a:solidFill>
              </a:rPr>
              <a:t>–</a:t>
            </a:r>
            <a:r>
              <a:rPr lang="ro-RO" dirty="0">
                <a:solidFill>
                  <a:prstClr val="black"/>
                </a:solidFill>
              </a:rPr>
              <a:t> advertising company specialising in promotional campaigns and branded products. T</a:t>
            </a:r>
            <a:r>
              <a:rPr lang="en-US" dirty="0">
                <a:solidFill>
                  <a:prstClr val="black"/>
                </a:solidFill>
              </a:rPr>
              <a:t>hey customize canvas bags according to the clients’ wishes  - they can print the specific design asked for by the client;</a:t>
            </a:r>
            <a:r>
              <a:rPr lang="ro-RO" dirty="0">
                <a:solidFill>
                  <a:prstClr val="black"/>
                </a:solidFill>
              </a:rPr>
              <a:t> Bags are bought from a supplier; The company also offers a wide variety of promotional tools and events organising.</a:t>
            </a:r>
            <a:endParaRPr lang="en-US" dirty="0">
              <a:solidFill>
                <a:prstClr val="black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u="sng" dirty="0" err="1">
                <a:solidFill>
                  <a:prstClr val="black"/>
                </a:solidFill>
              </a:rPr>
              <a:t>Medis</a:t>
            </a:r>
            <a:r>
              <a:rPr lang="en-US" u="sng" dirty="0">
                <a:solidFill>
                  <a:prstClr val="black"/>
                </a:solidFill>
              </a:rPr>
              <a:t> 2003  </a:t>
            </a:r>
            <a:r>
              <a:rPr lang="en-US" dirty="0">
                <a:solidFill>
                  <a:prstClr val="black"/>
                </a:solidFill>
              </a:rPr>
              <a:t>- they sell white canvas bags which can then be used for customization</a:t>
            </a:r>
            <a:r>
              <a:rPr lang="ro-RO" dirty="0">
                <a:solidFill>
                  <a:prstClr val="black"/>
                </a:solidFill>
              </a:rPr>
              <a:t>; </a:t>
            </a:r>
            <a:r>
              <a:rPr lang="en-US" dirty="0" err="1">
                <a:solidFill>
                  <a:prstClr val="black"/>
                </a:solidFill>
              </a:rPr>
              <a:t>Medis</a:t>
            </a:r>
            <a:r>
              <a:rPr lang="en-US" dirty="0">
                <a:solidFill>
                  <a:prstClr val="black"/>
                </a:solidFill>
              </a:rPr>
              <a:t> does not offer this customization service</a:t>
            </a:r>
            <a:r>
              <a:rPr lang="ro-RO" dirty="0">
                <a:solidFill>
                  <a:prstClr val="black"/>
                </a:solidFill>
              </a:rPr>
              <a:t>; They only distribute white canvas bags.</a:t>
            </a:r>
            <a:endParaRPr lang="en-US" dirty="0">
              <a:solidFill>
                <a:prstClr val="black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u="sng" dirty="0">
                <a:solidFill>
                  <a:prstClr val="black"/>
                </a:solidFill>
              </a:rPr>
              <a:t>Gifts services </a:t>
            </a:r>
            <a:r>
              <a:rPr lang="en-US" dirty="0">
                <a:solidFill>
                  <a:prstClr val="black"/>
                </a:solidFill>
              </a:rPr>
              <a:t>– they  offer a wide variety of canvas bags in different </a:t>
            </a:r>
            <a:r>
              <a:rPr lang="en-US" dirty="0" err="1">
                <a:solidFill>
                  <a:prstClr val="black"/>
                </a:solidFill>
              </a:rPr>
              <a:t>colours</a:t>
            </a:r>
            <a:r>
              <a:rPr lang="en-US" dirty="0">
                <a:solidFill>
                  <a:prstClr val="black"/>
                </a:solidFill>
              </a:rPr>
              <a:t> which can then be customized</a:t>
            </a:r>
            <a:r>
              <a:rPr lang="ro-RO" dirty="0">
                <a:solidFill>
                  <a:prstClr val="black"/>
                </a:solidFill>
              </a:rPr>
              <a:t>. They buy the bags from various suppliers, the main service offered being customization</a:t>
            </a:r>
            <a:r>
              <a:rPr lang="en-US" dirty="0" smtClean="0"/>
              <a:t>.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stages of an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r>
              <a:rPr lang="en-US" dirty="0" smtClean="0"/>
              <a:t>Preparation</a:t>
            </a:r>
            <a:endParaRPr lang="en-US" dirty="0" smtClean="0"/>
          </a:p>
          <a:p>
            <a:r>
              <a:rPr lang="en-US" dirty="0" smtClean="0"/>
              <a:t>Contact</a:t>
            </a:r>
            <a:endParaRPr lang="en-US" dirty="0" smtClean="0"/>
          </a:p>
          <a:p>
            <a:r>
              <a:rPr lang="en-US" dirty="0" smtClean="0"/>
              <a:t>Interview</a:t>
            </a:r>
            <a:endParaRPr lang="en-US" dirty="0" smtClean="0"/>
          </a:p>
          <a:p>
            <a:r>
              <a:rPr lang="en-US" smtClean="0"/>
              <a:t>Close</a:t>
            </a:r>
            <a:endParaRPr lang="en-US" dirty="0"/>
          </a:p>
        </p:txBody>
      </p:sp>
      <p:pic>
        <p:nvPicPr>
          <p:cNvPr id="4" name="Picture 3" descr="Inter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348880"/>
            <a:ext cx="4182194" cy="40537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Unit </a:t>
            </a:r>
            <a:r>
              <a:rPr lang="it-IT" dirty="0" err="1" smtClean="0"/>
              <a:t>objectives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end of this unit, participants will be able to</a:t>
            </a:r>
            <a:r>
              <a:rPr lang="it-IT" dirty="0" smtClean="0"/>
              <a:t>:</a:t>
            </a: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Describe the elements to be included in a value proposition;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Explain the differences between revenue and profit;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Draft a value proposition</a:t>
            </a:r>
            <a:r>
              <a:rPr lang="it-IT" dirty="0" smtClean="0"/>
              <a:t>;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7601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altLang="ro-RO" sz="3800" dirty="0"/>
              <a:t>Social entrepreneurship success </a:t>
            </a:r>
            <a:r>
              <a:rPr lang="ro-RO" altLang="ro-RO" sz="3800" dirty="0" smtClean="0"/>
              <a:t>storie</a:t>
            </a:r>
            <a:r>
              <a:rPr lang="it-IT" altLang="ro-RO" sz="3800" dirty="0"/>
              <a:t>s</a:t>
            </a:r>
            <a:endParaRPr lang="ro-RO" altLang="ro-RO" sz="38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o-RO" altLang="ro-RO" sz="2800" dirty="0" smtClean="0"/>
              <a:t>Canvas Bag (Atelierul de pânză), Bucharest, Romania</a:t>
            </a:r>
          </a:p>
          <a:p>
            <a:pPr lvl="1">
              <a:buFont typeface="Arial" charset="0"/>
              <a:buChar char="•"/>
            </a:pPr>
            <a:r>
              <a:rPr lang="en-US" altLang="ro-RO" sz="2600" dirty="0"/>
              <a:t>Social unit started in 2009 by </a:t>
            </a:r>
            <a:r>
              <a:rPr lang="en-US" altLang="ro-RO" sz="2600" dirty="0" err="1"/>
              <a:t>Viitor</a:t>
            </a:r>
            <a:r>
              <a:rPr lang="en-US" altLang="ro-RO" sz="2600" dirty="0"/>
              <a:t> Plus </a:t>
            </a:r>
            <a:r>
              <a:rPr lang="en-US" altLang="ro-RO" sz="2600" dirty="0" err="1" smtClean="0"/>
              <a:t>Associatio</a:t>
            </a:r>
            <a:r>
              <a:rPr lang="it-IT" altLang="ro-RO" sz="2600" dirty="0"/>
              <a:t>n</a:t>
            </a:r>
            <a:endParaRPr lang="ro-RO" altLang="ro-RO" sz="2600" dirty="0" smtClean="0"/>
          </a:p>
          <a:p>
            <a:pPr lvl="1">
              <a:buFont typeface="Arial" charset="0"/>
              <a:buChar char="•"/>
            </a:pPr>
            <a:r>
              <a:rPr lang="en-US" altLang="ro-RO" sz="2600" dirty="0"/>
              <a:t>Products: canvas products made from untreated, unbleached and undyed </a:t>
            </a:r>
            <a:r>
              <a:rPr lang="en-US" altLang="ro-RO" sz="2600" dirty="0" smtClean="0"/>
              <a:t>cotton.</a:t>
            </a:r>
            <a:endParaRPr lang="en-US" altLang="ro-RO" sz="2600" dirty="0"/>
          </a:p>
        </p:txBody>
      </p:sp>
      <p:pic>
        <p:nvPicPr>
          <p:cNvPr id="9220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33056"/>
            <a:ext cx="1584672" cy="237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877335"/>
            <a:ext cx="1752144" cy="243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809280"/>
            <a:ext cx="2000626" cy="250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11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ro-RO" sz="3800" dirty="0"/>
              <a:t>Social </a:t>
            </a:r>
            <a:r>
              <a:rPr lang="it-IT" altLang="ro-RO" sz="3800" dirty="0" err="1"/>
              <a:t>entrepreneurship</a:t>
            </a:r>
            <a:r>
              <a:rPr lang="it-IT" altLang="ro-RO" sz="3800" dirty="0"/>
              <a:t> success stories</a:t>
            </a:r>
            <a:endParaRPr lang="ro-RO" altLang="ro-RO" sz="38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lvl="1">
              <a:buFont typeface="Arial" pitchFamily="34" charset="0"/>
              <a:buChar char="•"/>
              <a:defRPr/>
            </a:pPr>
            <a:r>
              <a:rPr lang="it-IT" altLang="ro-RO" sz="2600" dirty="0"/>
              <a:t>Turnover: 2013 = 13.150 euro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sz="2600" dirty="0"/>
              <a:t>Employees: 6 out of which 3 persons </a:t>
            </a:r>
          </a:p>
          <a:p>
            <a:pPr marL="457200" lvl="1" indent="0">
              <a:buNone/>
              <a:defRPr/>
            </a:pPr>
            <a:r>
              <a:rPr lang="en-US" altLang="ro-RO" sz="2600" dirty="0" smtClean="0"/>
              <a:t>   with </a:t>
            </a:r>
            <a:r>
              <a:rPr lang="en-US" altLang="ro-RO" sz="2600" dirty="0" err="1"/>
              <a:t>dissabilities</a:t>
            </a:r>
            <a:r>
              <a:rPr lang="en-US" altLang="ro-RO" sz="2600" dirty="0"/>
              <a:t> working from home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sz="2600" dirty="0"/>
              <a:t>Number of bags </a:t>
            </a:r>
          </a:p>
          <a:p>
            <a:pPr marL="457200" lvl="1" indent="0">
              <a:buNone/>
              <a:defRPr/>
            </a:pPr>
            <a:r>
              <a:rPr lang="en-US" altLang="ro-RO" sz="2600" dirty="0" smtClean="0"/>
              <a:t> produced/year</a:t>
            </a:r>
            <a:r>
              <a:rPr lang="en-US" altLang="ro-RO" sz="2600" dirty="0"/>
              <a:t>: approx. 17.000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it-IT" altLang="ro-RO" sz="2600" dirty="0"/>
              <a:t>Clients portfolio: Carrefour Romania,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it-IT" altLang="ro-RO" sz="2600" dirty="0"/>
              <a:t>Catena, Garanti </a:t>
            </a:r>
            <a:r>
              <a:rPr lang="it-IT" altLang="ro-RO" sz="2600" dirty="0" err="1"/>
              <a:t>Bank</a:t>
            </a:r>
            <a:r>
              <a:rPr lang="it-IT" altLang="ro-RO" sz="2600" dirty="0"/>
              <a:t>, Astra </a:t>
            </a:r>
            <a:r>
              <a:rPr lang="it-IT" altLang="ro-RO" sz="2600" dirty="0" err="1"/>
              <a:t>Museum</a:t>
            </a:r>
            <a:r>
              <a:rPr lang="it-IT" altLang="ro-RO" sz="2600" dirty="0"/>
              <a:t>, </a:t>
            </a:r>
          </a:p>
          <a:p>
            <a:pPr marL="457200" lvl="1" indent="0">
              <a:buNone/>
              <a:defRPr/>
            </a:pPr>
            <a:r>
              <a:rPr lang="it-IT" altLang="ro-RO" sz="2600" dirty="0" smtClean="0"/>
              <a:t> </a:t>
            </a:r>
            <a:r>
              <a:rPr lang="it-IT" altLang="ro-RO" sz="2600" dirty="0" err="1" smtClean="0"/>
              <a:t>British</a:t>
            </a:r>
            <a:r>
              <a:rPr lang="it-IT" altLang="ro-RO" sz="2600" dirty="0" smtClean="0"/>
              <a:t> </a:t>
            </a:r>
            <a:r>
              <a:rPr lang="it-IT" altLang="ro-RO" sz="2600" dirty="0" err="1"/>
              <a:t>Council</a:t>
            </a:r>
            <a:r>
              <a:rPr lang="it-IT" altLang="ro-RO" sz="2600" dirty="0"/>
              <a:t> Romania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ro-RO" altLang="ro-RO" dirty="0" smtClean="0"/>
          </a:p>
          <a:p>
            <a:pPr marL="366713" lvl="1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altLang="ro-RO" dirty="0" smtClean="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2293937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Successful and unsuccessful business ideas</a:t>
            </a:r>
            <a:endParaRPr lang="ro-RO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190753"/>
            <a:ext cx="2664296" cy="19982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28735"/>
            <a:ext cx="3096344" cy="2322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25960"/>
            <a:ext cx="3168352" cy="2376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2375"/>
            <a:ext cx="3240360" cy="243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44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24434"/>
            <a:ext cx="3524250" cy="12954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Successful and unsuccessful business ideas</a:t>
            </a:r>
            <a:endParaRPr lang="ro-RO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56751"/>
            <a:ext cx="2143125" cy="2143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1844824"/>
            <a:ext cx="3873500" cy="1289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226" y="4725144"/>
            <a:ext cx="4903964" cy="163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735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Session 1 - Summary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Today we have discussed about</a:t>
            </a:r>
            <a:r>
              <a:rPr lang="ro-RO" dirty="0" smtClean="0"/>
              <a:t>:</a:t>
            </a: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/>
              <a:t>Commercial and social </a:t>
            </a:r>
            <a:r>
              <a:rPr lang="it-IT" dirty="0" err="1"/>
              <a:t>enterprises</a:t>
            </a:r>
            <a:endParaRPr lang="it-IT" dirty="0"/>
          </a:p>
          <a:p>
            <a:pPr lvl="1">
              <a:buFont typeface="Courier New" pitchFamily="49" charset="0"/>
              <a:buChar char="o"/>
            </a:pPr>
            <a:endParaRPr lang="it-IT" dirty="0"/>
          </a:p>
          <a:p>
            <a:pPr lvl="1">
              <a:buFont typeface="Courier New" pitchFamily="49" charset="0"/>
              <a:buChar char="o"/>
            </a:pPr>
            <a:r>
              <a:rPr lang="it-IT" dirty="0" err="1"/>
              <a:t>Ideas</a:t>
            </a:r>
            <a:r>
              <a:rPr lang="it-IT" dirty="0"/>
              <a:t> and </a:t>
            </a:r>
            <a:r>
              <a:rPr lang="it-IT" dirty="0" err="1"/>
              <a:t>opportunities</a:t>
            </a:r>
            <a:endParaRPr lang="it-IT" dirty="0"/>
          </a:p>
          <a:p>
            <a:pPr lvl="1">
              <a:buFont typeface="Courier New" pitchFamily="49" charset="0"/>
              <a:buChar char="o"/>
            </a:pPr>
            <a:endParaRPr lang="it-IT" dirty="0"/>
          </a:p>
          <a:p>
            <a:pPr lvl="1">
              <a:buFont typeface="Courier New" pitchFamily="49" charset="0"/>
              <a:buChar char="o"/>
            </a:pPr>
            <a:r>
              <a:rPr lang="it-IT" dirty="0" err="1"/>
              <a:t>Entrepreneurs</a:t>
            </a:r>
            <a:r>
              <a:rPr lang="it-IT" dirty="0"/>
              <a:t> and </a:t>
            </a:r>
            <a:r>
              <a:rPr lang="it-IT" dirty="0" err="1"/>
              <a:t>qualities</a:t>
            </a:r>
            <a:r>
              <a:rPr lang="it-IT" dirty="0"/>
              <a:t> of an </a:t>
            </a:r>
            <a:r>
              <a:rPr lang="it-IT" dirty="0" err="1"/>
              <a:t>entrepreneur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176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 </a:t>
            </a:r>
            <a:r>
              <a:rPr lang="it-IT" dirty="0" err="1"/>
              <a:t>make</a:t>
            </a:r>
            <a:r>
              <a:rPr lang="it-IT" dirty="0"/>
              <a:t> </a:t>
            </a:r>
            <a:r>
              <a:rPr lang="it-IT" dirty="0" err="1"/>
              <a:t>bags</a:t>
            </a:r>
            <a:r>
              <a:rPr lang="it-IT" dirty="0"/>
              <a:t>...</a:t>
            </a:r>
            <a:endParaRPr lang="ro-R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707" y="3193796"/>
            <a:ext cx="1895962" cy="15182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1" y="1340768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20" y="4333903"/>
            <a:ext cx="2466975" cy="1857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388" y="1199858"/>
            <a:ext cx="1987624" cy="19876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910" y="4874286"/>
            <a:ext cx="1903660" cy="19036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28839"/>
            <a:ext cx="1818817" cy="14565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725" y="5067328"/>
            <a:ext cx="1517576" cy="15175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55" y="3543328"/>
            <a:ext cx="2895600" cy="15811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166966"/>
            <a:ext cx="2143150" cy="15705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499" y="5215076"/>
            <a:ext cx="1631540" cy="12220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049" y="3148923"/>
            <a:ext cx="1763042" cy="176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64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Canvas bag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Clients</a:t>
            </a:r>
            <a:endParaRPr lang="en-US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/>
              <a:t>Carrefour Romania, Catena, </a:t>
            </a:r>
            <a:r>
              <a:rPr lang="en-US" altLang="ro-RO" dirty="0" err="1"/>
              <a:t>Garanti</a:t>
            </a:r>
            <a:r>
              <a:rPr lang="en-US" altLang="ro-RO" dirty="0"/>
              <a:t> Bank, Astra Museum, British Council Romania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/>
              <a:t>Generally companies buying branded canvas bags which are then re-sold or given away as gifts and prizes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/>
              <a:t>In this the Canvas Bags benefits from the support of the Romanian legislation which asks private companies not involved in social activities to support such companies or pay a certain amount as tax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/>
              <a:t>The design is made by the Canvas bag or using the client’s design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ro-RO" dirty="0"/>
              <a:t>Bags are sewed </a:t>
            </a:r>
            <a:r>
              <a:rPr lang="en-US" altLang="ro-RO" dirty="0" smtClean="0"/>
              <a:t>individually</a:t>
            </a:r>
            <a:r>
              <a:rPr lang="it-IT" altLang="ro-RO" dirty="0" smtClean="0"/>
              <a:t> 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431</Words>
  <Application>Microsoft Office PowerPoint</Application>
  <PresentationFormat>Presentazione su schermo (4:3)</PresentationFormat>
  <Paragraphs>60</Paragraphs>
  <Slides>11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Office Theme</vt:lpstr>
      <vt:lpstr>Social Entrepreneurship Course Unit 2 Value Proposition Structure</vt:lpstr>
      <vt:lpstr>Unit objectives</vt:lpstr>
      <vt:lpstr>Social entrepreneurship success stories</vt:lpstr>
      <vt:lpstr>Social entrepreneurship success stories</vt:lpstr>
      <vt:lpstr>Successful and unsuccessful business ideas</vt:lpstr>
      <vt:lpstr>Successful and unsuccessful business ideas</vt:lpstr>
      <vt:lpstr>Session 1 - Summary</vt:lpstr>
      <vt:lpstr>I make bags...</vt:lpstr>
      <vt:lpstr>Canvas bag</vt:lpstr>
      <vt:lpstr>Canvas bag</vt:lpstr>
      <vt:lpstr>4 stages of an interview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Course</dc:title>
  <dc:creator>Madalina</dc:creator>
  <cp:lastModifiedBy>electronio</cp:lastModifiedBy>
  <cp:revision>28</cp:revision>
  <dcterms:created xsi:type="dcterms:W3CDTF">2015-04-26T09:11:51Z</dcterms:created>
  <dcterms:modified xsi:type="dcterms:W3CDTF">2016-05-27T07:55:44Z</dcterms:modified>
</cp:coreProperties>
</file>